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</p:sldMasterIdLst>
  <p:notesMasterIdLst>
    <p:notesMasterId r:id="rId38"/>
  </p:notesMasterIdLst>
  <p:sldIdLst>
    <p:sldId id="256" r:id="rId2"/>
    <p:sldId id="285" r:id="rId3"/>
    <p:sldId id="257" r:id="rId4"/>
    <p:sldId id="330" r:id="rId5"/>
    <p:sldId id="324" r:id="rId6"/>
    <p:sldId id="325" r:id="rId7"/>
    <p:sldId id="258" r:id="rId8"/>
    <p:sldId id="283" r:id="rId9"/>
    <p:sldId id="288" r:id="rId10"/>
    <p:sldId id="289" r:id="rId11"/>
    <p:sldId id="299" r:id="rId12"/>
    <p:sldId id="300" r:id="rId13"/>
    <p:sldId id="295" r:id="rId14"/>
    <p:sldId id="298" r:id="rId15"/>
    <p:sldId id="296" r:id="rId16"/>
    <p:sldId id="297" r:id="rId17"/>
    <p:sldId id="291" r:id="rId18"/>
    <p:sldId id="326" r:id="rId19"/>
    <p:sldId id="302" r:id="rId20"/>
    <p:sldId id="318" r:id="rId21"/>
    <p:sldId id="314" r:id="rId22"/>
    <p:sldId id="315" r:id="rId23"/>
    <p:sldId id="320" r:id="rId24"/>
    <p:sldId id="316" r:id="rId25"/>
    <p:sldId id="327" r:id="rId26"/>
    <p:sldId id="275" r:id="rId27"/>
    <p:sldId id="294" r:id="rId28"/>
    <p:sldId id="323" r:id="rId29"/>
    <p:sldId id="322" r:id="rId30"/>
    <p:sldId id="317" r:id="rId31"/>
    <p:sldId id="278" r:id="rId32"/>
    <p:sldId id="279" r:id="rId33"/>
    <p:sldId id="321" r:id="rId34"/>
    <p:sldId id="319" r:id="rId35"/>
    <p:sldId id="263" r:id="rId36"/>
    <p:sldId id="328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221" autoAdjust="0"/>
  </p:normalViewPr>
  <p:slideViewPr>
    <p:cSldViewPr snapToGrid="0">
      <p:cViewPr varScale="1">
        <p:scale>
          <a:sx n="60" d="100"/>
          <a:sy n="60" d="100"/>
        </p:scale>
        <p:origin x="3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07BFE4-00DA-4E17-9177-0CD1DEE4495F}" type="datetimeFigureOut">
              <a:rPr lang="ru-RU" smtClean="0"/>
              <a:t>17.09.2019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A43E12-7F11-4AFD-ACF4-8108CD5131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731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43E12-7F11-4AFD-ACF4-8108CD51317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897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5A740-23D8-41CD-8E1A-BA5CECFEFC3D}" type="datetimeFigureOut">
              <a:rPr lang="ru-RU" smtClean="0"/>
              <a:t>17.09.2019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738C2-468B-4697-8EA3-859DBF94C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394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5A740-23D8-41CD-8E1A-BA5CECFEFC3D}" type="datetimeFigureOut">
              <a:rPr lang="ru-RU" smtClean="0"/>
              <a:t>17.09.2019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738C2-468B-4697-8EA3-859DBF94C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432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5A740-23D8-41CD-8E1A-BA5CECFEFC3D}" type="datetimeFigureOut">
              <a:rPr lang="ru-RU" smtClean="0"/>
              <a:t>17.09.2019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738C2-468B-4697-8EA3-859DBF94C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429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5A740-23D8-41CD-8E1A-BA5CECFEFC3D}" type="datetimeFigureOut">
              <a:rPr lang="ru-RU" smtClean="0"/>
              <a:t>17.09.2019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738C2-468B-4697-8EA3-859DBF94C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375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5A740-23D8-41CD-8E1A-BA5CECFEFC3D}" type="datetimeFigureOut">
              <a:rPr lang="ru-RU" smtClean="0"/>
              <a:t>17.09.2019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738C2-468B-4697-8EA3-859DBF94C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101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5A740-23D8-41CD-8E1A-BA5CECFEFC3D}" type="datetimeFigureOut">
              <a:rPr lang="ru-RU" smtClean="0"/>
              <a:t>17.09.2019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738C2-468B-4697-8EA3-859DBF94C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399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5A740-23D8-41CD-8E1A-BA5CECFEFC3D}" type="datetimeFigureOut">
              <a:rPr lang="ru-RU" smtClean="0"/>
              <a:t>17.09.2019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738C2-468B-4697-8EA3-859DBF94C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2799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5A740-23D8-41CD-8E1A-BA5CECFEFC3D}" type="datetimeFigureOut">
              <a:rPr lang="ru-RU" smtClean="0"/>
              <a:t>17.09.2019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738C2-468B-4697-8EA3-859DBF94C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208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5A740-23D8-41CD-8E1A-BA5CECFEFC3D}" type="datetimeFigureOut">
              <a:rPr lang="ru-RU" smtClean="0"/>
              <a:t>17.09.2019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738C2-468B-4697-8EA3-859DBF94C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33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5A740-23D8-41CD-8E1A-BA5CECFEFC3D}" type="datetimeFigureOut">
              <a:rPr lang="ru-RU" smtClean="0"/>
              <a:t>17.09.2019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5BF738C2-468B-4697-8EA3-859DBF94C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447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5A740-23D8-41CD-8E1A-BA5CECFEFC3D}" type="datetimeFigureOut">
              <a:rPr lang="ru-RU" smtClean="0"/>
              <a:t>17.09.2019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738C2-468B-4697-8EA3-859DBF94C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385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5A740-23D8-41CD-8E1A-BA5CECFEFC3D}" type="datetimeFigureOut">
              <a:rPr lang="ru-RU" smtClean="0"/>
              <a:t>17.09.2019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738C2-468B-4697-8EA3-859DBF94C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613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5A740-23D8-41CD-8E1A-BA5CECFEFC3D}" type="datetimeFigureOut">
              <a:rPr lang="ru-RU" smtClean="0"/>
              <a:t>17.09.2019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738C2-468B-4697-8EA3-859DBF94C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13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5A740-23D8-41CD-8E1A-BA5CECFEFC3D}" type="datetimeFigureOut">
              <a:rPr lang="ru-RU" smtClean="0"/>
              <a:t>17.09.2019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738C2-468B-4697-8EA3-859DBF94C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49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5A740-23D8-41CD-8E1A-BA5CECFEFC3D}" type="datetimeFigureOut">
              <a:rPr lang="ru-RU" smtClean="0"/>
              <a:t>17.09.2019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738C2-468B-4697-8EA3-859DBF94C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816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5A740-23D8-41CD-8E1A-BA5CECFEFC3D}" type="datetimeFigureOut">
              <a:rPr lang="ru-RU" smtClean="0"/>
              <a:t>17.09.2019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738C2-468B-4697-8EA3-859DBF94C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677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5A740-23D8-41CD-8E1A-BA5CECFEFC3D}" type="datetimeFigureOut">
              <a:rPr lang="ru-RU" smtClean="0"/>
              <a:t>17.09.2019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738C2-468B-4697-8EA3-859DBF94C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767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0C5A740-23D8-41CD-8E1A-BA5CECFEFC3D}" type="datetimeFigureOut">
              <a:rPr lang="ru-RU" smtClean="0"/>
              <a:t>17.09.2019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BF738C2-468B-4697-8EA3-859DBF94C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84218" y="803564"/>
            <a:ext cx="7273636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МБДОУ ИТАСКИЙ ДЕТСКИЙ САД №</a:t>
            </a:r>
            <a:r>
              <a:rPr lang="ru-RU" sz="4400" b="1" dirty="0" smtClean="0"/>
              <a:t>1                   </a:t>
            </a:r>
            <a:r>
              <a:rPr lang="ru-RU" sz="3200" b="1" dirty="0" smtClean="0"/>
              <a:t>«ГУСЕЛЬКИ»</a:t>
            </a:r>
          </a:p>
          <a:p>
            <a:endParaRPr lang="ru-RU" sz="3200" b="1" dirty="0"/>
          </a:p>
          <a:p>
            <a:r>
              <a:rPr lang="ru-RU" sz="3200" b="1" dirty="0" smtClean="0"/>
              <a:t>                             Презентация </a:t>
            </a:r>
          </a:p>
          <a:p>
            <a:r>
              <a:rPr lang="ru-RU" sz="3200" b="1" dirty="0" smtClean="0"/>
              <a:t>« Путешествие по </a:t>
            </a:r>
            <a:r>
              <a:rPr lang="ru-RU" sz="3200" b="1" dirty="0" err="1" smtClean="0"/>
              <a:t>пгт</a:t>
            </a:r>
            <a:r>
              <a:rPr lang="ru-RU" sz="3200" b="1" dirty="0" smtClean="0"/>
              <a:t>. </a:t>
            </a:r>
            <a:r>
              <a:rPr lang="ru-RU" sz="3200" b="1" dirty="0" err="1" smtClean="0"/>
              <a:t>Итатский</a:t>
            </a:r>
            <a:r>
              <a:rPr lang="ru-RU" sz="3200" b="1" dirty="0" smtClean="0"/>
              <a:t>»</a:t>
            </a:r>
          </a:p>
          <a:p>
            <a:r>
              <a:rPr lang="ru-RU" sz="3200" b="1" dirty="0" smtClean="0"/>
              <a:t>к занятию по познавательному развитию в старшей группе</a:t>
            </a:r>
          </a:p>
          <a:p>
            <a:pPr lvl="0"/>
            <a:r>
              <a:rPr lang="ru-RU" sz="3200" b="1" dirty="0" smtClean="0">
                <a:solidFill>
                  <a:prstClr val="black"/>
                </a:solidFill>
              </a:rPr>
              <a:t>                                          Воспитатель</a:t>
            </a:r>
            <a:r>
              <a:rPr lang="ru-RU" sz="3200" b="1" dirty="0">
                <a:solidFill>
                  <a:prstClr val="black"/>
                </a:solidFill>
              </a:rPr>
              <a:t>: </a:t>
            </a:r>
          </a:p>
          <a:p>
            <a:pPr lvl="0"/>
            <a:r>
              <a:rPr lang="ru-RU" sz="3200" b="1" dirty="0">
                <a:solidFill>
                  <a:prstClr val="black"/>
                </a:solidFill>
              </a:rPr>
              <a:t>                  Николаева Наталья Петровна</a:t>
            </a:r>
          </a:p>
          <a:p>
            <a:endParaRPr lang="ru-RU" sz="3200" b="1" dirty="0" smtClean="0"/>
          </a:p>
          <a:p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5181" y="318490"/>
            <a:ext cx="2523963" cy="3810330"/>
          </a:xfrm>
          <a:prstGeom prst="rect">
            <a:avLst/>
          </a:prstGeom>
        </p:spPr>
      </p:pic>
      <p:pic>
        <p:nvPicPr>
          <p:cNvPr id="3" name="Lublu-tebya-Rodina_min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52362" y="51764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37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754">
        <p15:prstTrans prst="fallOver"/>
      </p:transition>
    </mc:Choice>
    <mc:Fallback xmlns="">
      <p:transition spd="slow" advTm="47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3" descr="Описание: Sovjetskaja Stras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024" y="14815"/>
            <a:ext cx="9124247" cy="6843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43300" y="5962650"/>
            <a:ext cx="72846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 выглядит она в зимнее время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857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717">
        <p15:prstTrans prst="fallOver"/>
      </p:transition>
    </mc:Choice>
    <mc:Fallback xmlns="">
      <p:transition spd="slow" advTm="171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06560" y="382012"/>
            <a:ext cx="268362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левой 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стороны 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улицы 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Советской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расположено 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кафе.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314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834">
        <p15:prstTrans prst="fallOver"/>
      </p:transition>
    </mc:Choice>
    <mc:Fallback xmlns="">
      <p:transition spd="slow" advTm="483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886613" cy="66649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34500" y="590550"/>
            <a:ext cx="23758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Хлебозавод</a:t>
            </a: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асположен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 кафе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603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321">
        <p15:prstTrans prst="fallOver"/>
      </p:transition>
    </mc:Choice>
    <mc:Fallback xmlns="">
      <p:transition spd="slow" advTm="332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19" y="157480"/>
            <a:ext cx="8568267" cy="6426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72550" y="819150"/>
            <a:ext cx="29729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Рядом с кафе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расположена 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торговая лавка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151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913">
        <p15:prstTrans prst="fallOver"/>
      </p:transition>
    </mc:Choice>
    <mc:Fallback xmlns="">
      <p:transition spd="slow" advTm="39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22432" y="647700"/>
            <a:ext cx="276697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Мебельный</a:t>
            </a: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алон и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продуктовый 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магазин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494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838">
        <p15:prstTrans prst="fallOver"/>
      </p:transition>
    </mc:Choice>
    <mc:Fallback xmlns="">
      <p:transition spd="slow" advTm="383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62720" cy="67970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67850" y="571500"/>
            <a:ext cx="222849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Магазин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мешанных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товаров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«Гранит»</a:t>
            </a:r>
          </a:p>
        </p:txBody>
      </p:sp>
    </p:spTree>
    <p:extLst>
      <p:ext uri="{BB962C8B-B14F-4D97-AF65-F5344CB8AC3E}">
        <p14:creationId xmlns:p14="http://schemas.microsoft.com/office/powerpoint/2010/main" val="3775401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304">
        <p15:prstTrans prst="fallOver"/>
      </p:transition>
    </mc:Choice>
    <mc:Fallback xmlns="">
      <p:transition spd="slow" advTm="530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9520" cy="66446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72600" y="800100"/>
            <a:ext cx="275126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Магазины: 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«ХОЛДИ»,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Цимус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Поиграйка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940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971">
        <p15:prstTrans prst="fallOver"/>
      </p:transition>
    </mc:Choice>
    <mc:Fallback xmlns="">
      <p:transition spd="slow" advTm="497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6" descr="Описание: Itat Rathaus und Len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17"/>
          <a:stretch>
            <a:fillRect/>
          </a:stretch>
        </p:blipFill>
        <p:spPr bwMode="auto">
          <a:xfrm>
            <a:off x="229615" y="0"/>
            <a:ext cx="8379778" cy="509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14020" y="398884"/>
            <a:ext cx="3587649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правую сторону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 Советской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центре поселка  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асположено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здание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поселка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6664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6681">
        <p15:prstTrans prst="fallOver"/>
      </p:transition>
    </mc:Choice>
    <mc:Fallback xmlns="">
      <p:transition spd="slow" advTm="668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Фото 2013-24г\DSCF32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990"/>
            <a:ext cx="8702215" cy="652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869680" y="1143000"/>
            <a:ext cx="33223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Рядом с ним</a:t>
            </a:r>
          </a:p>
          <a:p>
            <a:pPr lvl="0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расположена </a:t>
            </a:r>
          </a:p>
          <a:p>
            <a:pPr lvl="0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площадка</a:t>
            </a:r>
          </a:p>
        </p:txBody>
      </p:sp>
    </p:spTree>
    <p:extLst>
      <p:ext uri="{BB962C8B-B14F-4D97-AF65-F5344CB8AC3E}">
        <p14:creationId xmlns:p14="http://schemas.microsoft.com/office/powerpoint/2010/main" val="3207376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6931">
        <p15:prstTrans prst="fallOver"/>
      </p:transition>
    </mc:Choice>
    <mc:Fallback xmlns="">
      <p:transition spd="slow" advTm="693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/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026" name="Picture 2" descr="http://photocdn.photogoroda.com/source2/cn3159/r3921/c3930/5340281.jpg?v=2017121311213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" t="13183" r="-492" b="25829"/>
          <a:stretch/>
        </p:blipFill>
        <p:spPr bwMode="auto">
          <a:xfrm>
            <a:off x="0" y="0"/>
            <a:ext cx="9499600" cy="434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5233" y="4240829"/>
            <a:ext cx="6366100" cy="1936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CYR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Много лет, Дом культуры живет.</a:t>
            </a:r>
            <a:b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CYR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CYR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Каждый вечер огни зажигая,</a:t>
            </a:r>
            <a:b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CYR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CYR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спешит с ним навстречу народ,</a:t>
            </a:r>
            <a:b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CYR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CYR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Души песнями согревая.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44100" y="666750"/>
            <a:ext cx="228985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Следуя 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дальше по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этой улице</a:t>
            </a: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 увидим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 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963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516">
        <p15:prstTrans prst="fallOver"/>
      </p:transition>
    </mc:Choice>
    <mc:Fallback xmlns="">
      <p:transition spd="slow" advTm="751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24000" y="527403"/>
            <a:ext cx="9193619" cy="5100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Цель: 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формирование первичных представлений о малой </a:t>
            </a:r>
            <a:r>
              <a:rPr lang="ru-RU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Родине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Обучающие: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Способствовать формированию у детей понятия «малая Родина»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Развивающие: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Уточнить и закрепить знания детей о родном поселке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Воспитательные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Прививать уважение и любовь, чувство привязанности к своему поселку, бережного отношения к своей малой родине, желание сделать свой посёлок лучше.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736572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355">
        <p15:prstTrans prst="fallOver"/>
      </p:transition>
    </mc:Choice>
    <mc:Fallback xmlns="">
      <p:transition spd="slow" advTm="1035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пользователь\Desktop\памятник, поэт\IMG_20190507_11104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010400" cy="603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329055" y="2949141"/>
            <a:ext cx="4401141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Через века, через года-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Помните! О тех , кто уже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 прейдет никогда,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Помните….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58100" y="495300"/>
            <a:ext cx="352737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Рядом расположен 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воинам ВОВ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059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6398">
        <p15:prstTrans prst="fallOver"/>
      </p:transition>
    </mc:Choice>
    <mc:Fallback xmlns="">
      <p:transition spd="slow" advTm="639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SDC108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75"/>
          <a:stretch>
            <a:fillRect/>
          </a:stretch>
        </p:blipFill>
        <p:spPr bwMode="auto">
          <a:xfrm>
            <a:off x="3175" y="1588"/>
            <a:ext cx="5861050" cy="345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https://www.mchs.gov.ru/upload/site1/document_news/DehKfHstJT-big-reduce46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58"/>
          <a:stretch/>
        </p:blipFill>
        <p:spPr bwMode="auto">
          <a:xfrm>
            <a:off x="6930448" y="3034109"/>
            <a:ext cx="4028497" cy="290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46017" y="3903064"/>
            <a:ext cx="505131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Если вдруг пожар случится,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Кто на помощь нам примчится?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 огня спасет людей!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Всех машин она важней!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7543800" y="895350"/>
            <a:ext cx="1200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МЧС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611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993">
        <p15:prstTrans prst="fallOver"/>
      </p:transition>
    </mc:Choice>
    <mc:Fallback xmlns="">
      <p:transition spd="slow" advTm="799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96960" y="528320"/>
            <a:ext cx="1981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Сбербанк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83"/>
          <a:stretch/>
        </p:blipFill>
        <p:spPr>
          <a:xfrm>
            <a:off x="162560" y="2400300"/>
            <a:ext cx="12029440" cy="43230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76400" y="666750"/>
            <a:ext cx="5054589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 зарплату получить,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Иль за что-то заплатить,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нам с тобой всегда,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сбербанке деньги есть всегда.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0122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687">
        <p15:prstTrans prst="fallOver"/>
      </p:transition>
    </mc:Choice>
    <mc:Fallback xmlns="">
      <p:transition spd="slow" advTm="468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8" descr="Описание: http://mw2.google.com/mw-panoramio/photos/medium/8341529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9" t="10370" r="5171" b="7260"/>
          <a:stretch/>
        </p:blipFill>
        <p:spPr bwMode="auto">
          <a:xfrm>
            <a:off x="0" y="284480"/>
            <a:ext cx="9395076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65956" y="6075680"/>
            <a:ext cx="8263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Историческое здание- Лавка Безрукова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137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331">
        <p15:prstTrans prst="fallOver"/>
      </p:transition>
    </mc:Choice>
    <mc:Fallback xmlns="">
      <p:transition spd="slow" advTm="433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20480" y="792480"/>
            <a:ext cx="31901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Мост через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речку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Итатка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" y="247649"/>
            <a:ext cx="8813801" cy="661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085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271">
        <p15:prstTrans prst="fallOver"/>
      </p:transition>
    </mc:Choice>
    <mc:Fallback xmlns="">
      <p:transition spd="slow" advTm="427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-1"/>
            <a:ext cx="9144000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00150" y="0"/>
            <a:ext cx="68571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Речка протекает через посёлок, </a:t>
            </a:r>
          </a:p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деля его на две части.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134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1980" y="502670"/>
            <a:ext cx="505002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самом высоком месте поселка построена церковь</a:t>
            </a:r>
            <a:r>
              <a:rPr lang="ru-RU" sz="3200" dirty="0" smtClean="0">
                <a:solidFill>
                  <a:srgbClr val="6666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ru-RU" sz="3200" dirty="0">
              <a:solidFill>
                <a:srgbClr val="66666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3200" dirty="0" smtClean="0">
              <a:solidFill>
                <a:srgbClr val="66666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храм иду сегодня днем,</a:t>
            </a:r>
            <a:b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меня свиданье в нем.</a:t>
            </a:r>
            <a:b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Прямо за его порогом</a:t>
            </a:r>
            <a:b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Встречусь я не с 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кем-то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 С Богом!</a:t>
            </a:r>
            <a:b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Нету службы? Не беда:</a:t>
            </a:r>
            <a:b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каждом храме Бог всегда</a:t>
            </a:r>
            <a:r>
              <a:rPr lang="ru-RU" sz="3200" dirty="0">
                <a:solidFill>
                  <a:srgbClr val="6666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br>
              <a:rPr lang="ru-RU" sz="3200" dirty="0">
                <a:solidFill>
                  <a:srgbClr val="6666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4" t="20834" r="29297" b="32812"/>
          <a:stretch/>
        </p:blipFill>
        <p:spPr>
          <a:xfrm>
            <a:off x="0" y="0"/>
            <a:ext cx="7208160" cy="505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54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230">
        <p15:prstTrans prst="fallOver"/>
      </p:transition>
    </mc:Choice>
    <mc:Fallback xmlns="">
      <p:transition spd="slow" advTm="1023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86215" cy="66646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91650" y="914400"/>
            <a:ext cx="297709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Дюймовочка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509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947">
        <p15:prstTrans prst="fallOver"/>
      </p:transition>
    </mc:Choice>
    <mc:Fallback xmlns="">
      <p:transition spd="slow" advTm="494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suse.kemrsl.ru/files/1447215395_pamyatnik-Dubinkinu-v-p-Itatskij-Tyazhin-rajon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5" t="15152" b="13576"/>
          <a:stretch/>
        </p:blipFill>
        <p:spPr bwMode="auto">
          <a:xfrm>
            <a:off x="3893126" y="2410689"/>
            <a:ext cx="5896697" cy="407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nfo.sibnet.ru/ni/328/328253b_13370647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24526" cy="309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24351" y="590550"/>
            <a:ext cx="7867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Пройдя еще немного вперед, мы увидим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амятник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Дубинкину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Михаилу Ивановичу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851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643">
        <p15:prstTrans prst="fallOver"/>
      </p:transition>
    </mc:Choice>
    <mc:Fallback xmlns="">
      <p:transition spd="slow" advTm="564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Фото 2013гДС\DSCF229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5" r="37055" b="35961"/>
          <a:stretch/>
        </p:blipFill>
        <p:spPr bwMode="auto">
          <a:xfrm>
            <a:off x="0" y="0"/>
            <a:ext cx="12192000" cy="670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90650" y="571500"/>
            <a:ext cx="1032590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Заканчивается наше путешествие по улице Советской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Заводом ДРСУ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970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95">
        <p15:prstTrans prst="fallOver"/>
      </p:transition>
    </mc:Choice>
    <mc:Fallback xmlns="">
      <p:transition spd="slow" advTm="509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866908" y="498764"/>
            <a:ext cx="3172692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наш детский сад  «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Гусельки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Начнём наше путешествие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 родному поселку от порога нашего детского сада, расположенного по улице Кирова.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" y="498764"/>
            <a:ext cx="8303510" cy="622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063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6026">
        <p15:prstTrans prst="fallOver"/>
      </p:transition>
    </mc:Choice>
    <mc:Fallback xmlns="">
      <p:transition spd="slow" advTm="602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itat.ucoz.ru/foto_novosti/DSC_603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028" name="Picture 4" descr="https://itat.ucoz.ru/foto_novosti/DSC_60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0"/>
            <a:ext cx="10046493" cy="669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5574" y="160338"/>
            <a:ext cx="5432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Итатская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средняя</a:t>
            </a:r>
            <a:r>
              <a:rPr kumimoji="0" lang="ru-RU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школа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Кирова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855993" y="160338"/>
            <a:ext cx="2416752" cy="53181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школе буду 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учиться.</a:t>
            </a:r>
            <a:b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Обещаю 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лениться,</a:t>
            </a:r>
            <a:b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Примеры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трудные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решать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b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 книжки 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толстые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чита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ть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411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322">
        <p15:prstTrans prst="fallOver"/>
      </p:transition>
    </mc:Choice>
    <mc:Fallback xmlns="">
      <p:transition spd="slow" advTm="432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PICT063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1" t="17258" r="11901"/>
          <a:stretch/>
        </p:blipFill>
        <p:spPr bwMode="auto">
          <a:xfrm>
            <a:off x="142239" y="0"/>
            <a:ext cx="87022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791450" y="3429000"/>
            <a:ext cx="44005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Возле здания 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школы 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мемориальная доска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воинам интернационалистам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182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165">
        <p15:prstTrans prst="fallOver"/>
      </p:transition>
    </mc:Choice>
    <mc:Fallback xmlns="">
      <p:transition spd="slow" advTm="416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P6290004 (Large) (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2533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316854" y="871280"/>
            <a:ext cx="287514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ДЮЦ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</a:t>
            </a: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Школьном 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переулке</a:t>
            </a:r>
          </a:p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981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690">
        <p15:prstTrans prst="fallOver"/>
      </p:transition>
    </mc:Choice>
    <mc:Fallback xmlns="">
      <p:transition spd="slow" advTm="369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SDC1108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" b="21996"/>
          <a:stretch>
            <a:fillRect/>
          </a:stretch>
        </p:blipFill>
        <p:spPr bwMode="auto">
          <a:xfrm>
            <a:off x="3175" y="3175"/>
            <a:ext cx="8427864" cy="4748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31039" y="3366333"/>
            <a:ext cx="3863494" cy="1646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этом мини-магазине</a:t>
            </a:r>
            <a:b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игрушки на витрине,</a:t>
            </a:r>
            <a:b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запчасти, не конфетки,</a:t>
            </a:r>
            <a:b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различные таблетки,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23680" y="609600"/>
            <a:ext cx="16419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Аптека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246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226">
        <p15:prstTrans prst="fallOver"/>
      </p:transition>
    </mc:Choice>
    <mc:Fallback xmlns="">
      <p:transition spd="slow" advTm="322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b/ba/Itatsky_tow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677"/>
            <a:ext cx="8841764" cy="663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99709" y="3753370"/>
            <a:ext cx="5092291" cy="28273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Стало плохо – набери</a:t>
            </a:r>
            <a:b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Номер правильный: 03!</a:t>
            </a:r>
            <a:b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Вмиг с сиреной из больницы</a:t>
            </a:r>
            <a:b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«Помощь скорая» примчится,</a:t>
            </a:r>
            <a:b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Врач в голубеньком халате</a:t>
            </a:r>
            <a:b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машине той прикатит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591271" y="447040"/>
            <a:ext cx="360072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Поликлинника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ядом расположена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оррекционная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школа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558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6197">
        <p15:prstTrans prst="fallOver"/>
      </p:transition>
    </mc:Choice>
    <mc:Fallback xmlns="">
      <p:transition spd="slow" advTm="619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9" descr="Описание: http://mw2.google.com/mw-panoramio/photos/medium/53399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SDC1033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18" r="57777" b="14954"/>
          <a:stretch>
            <a:fillRect/>
          </a:stretch>
        </p:blipFill>
        <p:spPr bwMode="auto">
          <a:xfrm>
            <a:off x="5201805" y="2998932"/>
            <a:ext cx="4462463" cy="332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53760" y="873760"/>
            <a:ext cx="521117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Шахта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Лапичевского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добыче</a:t>
            </a: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урого угля</a:t>
            </a: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асположена  за посёлком.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040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857">
        <p15:prstTrans prst="fallOver"/>
      </p:transition>
    </mc:Choice>
    <mc:Fallback xmlns="">
      <p:transition spd="slow" advTm="1085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5900" y="723900"/>
            <a:ext cx="10169259" cy="28623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none" rtlCol="0">
            <a:spAutoFit/>
          </a:bodyPr>
          <a:lstStyle/>
          <a:p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этом наше путешествие </a:t>
            </a:r>
          </a:p>
          <a:p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заканчивается,</a:t>
            </a:r>
          </a:p>
          <a:p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благодарим всех за внимание.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728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77050" cy="68770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877050" y="192505"/>
            <a:ext cx="5314949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Если мы начнём свое путешествие с западной стороны, по главной улице  нашего поселка- улице Советской, то с правой стороны мы увидим предприятие ДРСУ, которое занимается ремонтом дорог нашего поселка.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3805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tyazhin.ru/_nw/28/908146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0" cy="519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779895" y="149901"/>
            <a:ext cx="4166462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 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левой стороне улицы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расположена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елезная дорога,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 за ней расположен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Нефтеперерабатывающий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завод.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279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8644">
        <p15:prstTrans prst="fallOver"/>
      </p:transition>
    </mc:Choice>
    <mc:Fallback xmlns="">
      <p:transition spd="slow" advTm="864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4" b="-1"/>
          <a:stretch/>
        </p:blipFill>
        <p:spPr>
          <a:xfrm>
            <a:off x="5229727" y="0"/>
            <a:ext cx="6801852" cy="60299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9319" y="3646095"/>
            <a:ext cx="11014365" cy="3211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Затем мы увидим, по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улице Советской, автовокзал.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Он, в данный момент, является главным пунктом передвижения пассажиров в нужном  направлении.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Точно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вовремя и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ловко подъезжаю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остановке.</a:t>
            </a:r>
            <a:b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 вошли, закрылась дверь,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пассажиры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 теперь.</a:t>
            </a:r>
            <a:b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Всё! Приехали!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Ура! Выходите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вам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пора! Пассажирка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юных лет,</a:t>
            </a:r>
            <a:b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Предъявите ваш билет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М. Манакова)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605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1789">
        <p15:prstTrans prst="fallOver"/>
      </p:transition>
    </mc:Choice>
    <mc:Fallback xmlns="">
      <p:transition spd="slow" advTm="1178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2" descr="Описание: Станция Ита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2"/>
            <a:ext cx="9042255" cy="6767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039977" y="4762"/>
            <a:ext cx="3144981" cy="6933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222222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Едет Сибирь</a:t>
            </a:r>
            <a:br>
              <a:rPr lang="ru-RU" sz="2800" b="1" dirty="0">
                <a:solidFill>
                  <a:srgbClr val="222222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222222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едет Урал.</a:t>
            </a:r>
            <a:br>
              <a:rPr lang="ru-RU" sz="2800" b="1" dirty="0">
                <a:solidFill>
                  <a:srgbClr val="222222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222222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Всех принимает</a:t>
            </a:r>
            <a:br>
              <a:rPr lang="ru-RU" sz="2800" b="1" dirty="0">
                <a:solidFill>
                  <a:srgbClr val="222222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 err="1" smtClean="0">
                <a:solidFill>
                  <a:srgbClr val="222222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Итатский</a:t>
            </a:r>
            <a:r>
              <a:rPr lang="ru-RU" sz="2800" b="1" dirty="0" smtClean="0">
                <a:solidFill>
                  <a:srgbClr val="222222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2800" b="1" dirty="0">
                <a:solidFill>
                  <a:srgbClr val="222222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вокзал</a:t>
            </a:r>
            <a:r>
              <a:rPr lang="ru-RU" sz="2800" b="1" dirty="0" smtClean="0">
                <a:solidFill>
                  <a:srgbClr val="222222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rgbClr val="222222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 сядем в поезд и –вперед!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rgbClr val="222222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Помчим по рельсам быстро-быстро.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rgbClr val="222222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 кто же поезд поведет?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rgbClr val="222222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Им управляют машинисты</a:t>
            </a:r>
            <a:r>
              <a:rPr lang="ru-RU" sz="2800" dirty="0" smtClean="0">
                <a:solidFill>
                  <a:srgbClr val="222222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3900" y="5424130"/>
            <a:ext cx="58457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Рядом с автовокзалом расположен 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железнодорожный вокзал</a:t>
            </a:r>
            <a:r>
              <a:rPr lang="ru-RU" b="1" dirty="0" smtClean="0"/>
              <a:t>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485330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518">
        <p15:prstTrans prst="fallOver"/>
      </p:transition>
    </mc:Choice>
    <mc:Fallback xmlns="">
      <p:transition spd="slow" advTm="751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nk-tv.com/wp-content/uploads/2016/10/474851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4" y="243320"/>
            <a:ext cx="476250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Рисунок 20" descr="Описание: Transsib Zug nach Os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8"/>
          <a:stretch/>
        </p:blipFill>
        <p:spPr bwMode="auto">
          <a:xfrm>
            <a:off x="5451764" y="3200400"/>
            <a:ext cx="5943600" cy="35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23564" y="498764"/>
            <a:ext cx="342241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Железная дорога 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проходит 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доль всего нашего 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осёлка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Итатский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921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376">
        <p15:prstTrans prst="fallOver"/>
      </p:transition>
    </mc:Choice>
    <mc:Fallback xmlns="">
      <p:transition spd="slow" advTm="437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0" descr="Описание:  Sovjetskaj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308892" y="419725"/>
            <a:ext cx="28831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Главной улицей 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нашего поселка 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</a:t>
            </a: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лица Советская</a:t>
            </a:r>
            <a:r>
              <a:rPr lang="ru-RU" dirty="0" smtClean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6670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322">
        <p15:prstTrans prst="fallOver"/>
      </p:transition>
    </mc:Choice>
    <mc:Fallback xmlns="">
      <p:transition spd="slow" advTm="432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лакс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Параллакс</Template>
  <TotalTime>438</TotalTime>
  <Words>503</Words>
  <Application>Microsoft Office PowerPoint</Application>
  <PresentationFormat>Широкоэкранный</PresentationFormat>
  <Paragraphs>150</Paragraphs>
  <Slides>36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3" baseType="lpstr">
      <vt:lpstr>Arial</vt:lpstr>
      <vt:lpstr>Calibri</vt:lpstr>
      <vt:lpstr>Corbel</vt:lpstr>
      <vt:lpstr>Times New Roman</vt:lpstr>
      <vt:lpstr>Times New Roman CYR</vt:lpstr>
      <vt:lpstr>Trebuchet MS</vt:lpstr>
      <vt:lpstr>Параллакс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116</cp:revision>
  <dcterms:created xsi:type="dcterms:W3CDTF">2019-09-07T12:45:03Z</dcterms:created>
  <dcterms:modified xsi:type="dcterms:W3CDTF">2019-09-17T12:50:56Z</dcterms:modified>
</cp:coreProperties>
</file>